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757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371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77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097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81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113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551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18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730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78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044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F714-DA63-4F80-BD23-E89F2490C9A1}" type="datetimeFigureOut">
              <a:rPr lang="de-AT" smtClean="0"/>
              <a:t>06.11.2019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78D7-EE0D-4B65-A578-2CAEDDD2BF7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019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ge0.me/s4EW7W_wLw/Lukavec_-Gudci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danikolektivnesadnje.zagreb@gmail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101727"/>
            <a:ext cx="3855720" cy="17109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Lokacija za sadnju Hrasta Lužnjaka</a:t>
            </a:r>
            <a:br>
              <a:rPr lang="hr-HR" dirty="0" smtClean="0"/>
            </a:br>
            <a:r>
              <a:rPr lang="hr-HR" dirty="0" smtClean="0"/>
              <a:t>HRVATSKE ŠUME – Velika Gorica</a:t>
            </a:r>
            <a:endParaRPr lang="de-AT" dirty="0"/>
          </a:p>
        </p:txBody>
      </p:sp>
      <p:sp>
        <p:nvSpPr>
          <p:cNvPr id="6" name="TextBox 5"/>
          <p:cNvSpPr txBox="1"/>
          <p:nvPr/>
        </p:nvSpPr>
        <p:spPr>
          <a:xfrm>
            <a:off x="983310" y="2138571"/>
            <a:ext cx="11219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Ovdje je bio posađen Bor (prije 40 godina je bila takva ideja </a:t>
            </a:r>
            <a:r>
              <a:rPr lang="hr-HR" dirty="0" smtClean="0"/>
              <a:t>jer </a:t>
            </a:r>
            <a:r>
              <a:rPr lang="hr-HR" dirty="0" smtClean="0"/>
              <a:t>brže raste, no nije kod nas autohtona vrsta i stoga </a:t>
            </a:r>
          </a:p>
          <a:p>
            <a:r>
              <a:rPr lang="hr-HR" dirty="0" smtClean="0"/>
              <a:t>se suši, trune i nažalost ne </a:t>
            </a:r>
            <a:r>
              <a:rPr lang="hr-HR" dirty="0" smtClean="0"/>
              <a:t>uspjeva.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dirty="0" smtClean="0"/>
              <a:t>Sada </a:t>
            </a:r>
            <a:r>
              <a:rPr lang="hr-HR" dirty="0" smtClean="0"/>
              <a:t>će se </a:t>
            </a:r>
            <a:r>
              <a:rPr lang="hr-HR" dirty="0" smtClean="0"/>
              <a:t>ponovo saditi Hrast </a:t>
            </a:r>
            <a:r>
              <a:rPr lang="hr-HR" dirty="0" smtClean="0"/>
              <a:t>Lužnjak koji je naša autohtona </a:t>
            </a:r>
            <a:r>
              <a:rPr lang="hr-HR" dirty="0" smtClean="0"/>
              <a:t>vrsta i </a:t>
            </a:r>
            <a:r>
              <a:rPr lang="hr-HR" dirty="0" smtClean="0"/>
              <a:t>iako raste </a:t>
            </a:r>
            <a:r>
              <a:rPr lang="hr-HR" dirty="0" smtClean="0"/>
              <a:t>sporije od bora tu </a:t>
            </a:r>
            <a:r>
              <a:rPr lang="hr-HR" dirty="0" smtClean="0"/>
              <a:t>uspijeva i </a:t>
            </a:r>
            <a:r>
              <a:rPr lang="hr-HR" dirty="0" smtClean="0"/>
              <a:t>pripada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 </a:t>
            </a:r>
            <a:r>
              <a:rPr lang="hr-HR" dirty="0" smtClean="0"/>
              <a:t>sklopu akcije Zasadi Drvo ne budi Panj će se posaditi koliko volontera </a:t>
            </a:r>
            <a:r>
              <a:rPr lang="hr-HR" dirty="0" smtClean="0"/>
              <a:t>se javi – ajmo zazeliniti ovu livadu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 smtClean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8830" y="4339878"/>
            <a:ext cx="3689384" cy="1793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97" y="4339878"/>
            <a:ext cx="3471220" cy="1687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3310" y="6268825"/>
            <a:ext cx="424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Truli bor koji će se iskoristiti za kogeneraciju</a:t>
            </a:r>
            <a:endParaRPr lang="de-AT" dirty="0"/>
          </a:p>
        </p:txBody>
      </p:sp>
      <p:sp>
        <p:nvSpPr>
          <p:cNvPr id="13" name="TextBox 12"/>
          <p:cNvSpPr txBox="1"/>
          <p:nvPr/>
        </p:nvSpPr>
        <p:spPr>
          <a:xfrm>
            <a:off x="6947556" y="6268825"/>
            <a:ext cx="45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Okolna šuma Hrasta lužnjaka različite starosti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971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85" y="0"/>
            <a:ext cx="3997751" cy="1325563"/>
          </a:xfrm>
        </p:spPr>
        <p:txBody>
          <a:bodyPr/>
          <a:lstStyle/>
          <a:p>
            <a:r>
              <a:rPr lang="hr-HR" dirty="0" smtClean="0"/>
              <a:t>GEO</a:t>
            </a:r>
            <a:r>
              <a:rPr lang="hr-HR" dirty="0" smtClean="0"/>
              <a:t> </a:t>
            </a:r>
            <a:r>
              <a:rPr lang="hr-HR" dirty="0" smtClean="0"/>
              <a:t>LOKACIJA</a:t>
            </a:r>
            <a:endParaRPr lang="de-A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5" b="13787"/>
          <a:stretch/>
        </p:blipFill>
        <p:spPr>
          <a:xfrm>
            <a:off x="1829673" y="1213603"/>
            <a:ext cx="1677098" cy="2376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60014"/>
            <a:ext cx="4108827" cy="1997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b="48541"/>
          <a:stretch/>
        </p:blipFill>
        <p:spPr>
          <a:xfrm>
            <a:off x="5241303" y="541001"/>
            <a:ext cx="6532066" cy="5916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378" y="3702057"/>
            <a:ext cx="453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ge0://s4EW7W_wLw/Lukavec_-Gudci</a:t>
            </a:r>
            <a:br>
              <a:rPr lang="en-US" dirty="0"/>
            </a:br>
            <a:r>
              <a:rPr lang="en-US" u="sng" dirty="0">
                <a:hlinkClick r:id="rId5"/>
              </a:rPr>
              <a:t>http://ge0.me/s4EW7W_wLw/Lukavec_-Gudci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0945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4195"/>
            <a:ext cx="105735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POVEDITE SVOJE PRIJATELJE I</a:t>
            </a:r>
            <a:r>
              <a:rPr lang="hr-HR" dirty="0"/>
              <a:t> </a:t>
            </a:r>
            <a:r>
              <a:rPr lang="hr-HR" dirty="0" smtClean="0"/>
              <a:t>OBITELJ NA LIJEPO </a:t>
            </a:r>
            <a:r>
              <a:rPr lang="hr-HR" dirty="0" smtClean="0"/>
              <a:t>DRUŽENJE, AKTIVNOST I </a:t>
            </a:r>
            <a:r>
              <a:rPr lang="hr-HR" dirty="0" smtClean="0"/>
              <a:t>UČENJE O ŠUMI</a:t>
            </a:r>
            <a:endParaRPr lang="de-AT" dirty="0"/>
          </a:p>
        </p:txBody>
      </p:sp>
      <p:sp>
        <p:nvSpPr>
          <p:cNvPr id="3" name="Rectangle 2"/>
          <p:cNvSpPr/>
          <p:nvPr/>
        </p:nvSpPr>
        <p:spPr>
          <a:xfrm>
            <a:off x="2462784" y="252842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</a:rPr>
              <a:t>Akcija će se provesti:</a:t>
            </a:r>
          </a:p>
          <a:p>
            <a:pPr algn="ctr"/>
            <a:r>
              <a:rPr lang="hr-HR" sz="2400" b="1" dirty="0">
                <a:solidFill>
                  <a:srgbClr val="FF0000"/>
                </a:solidFill>
              </a:rPr>
              <a:t>U subotu </a:t>
            </a:r>
            <a:r>
              <a:rPr lang="hr-HR" sz="2400" b="1" dirty="0" smtClean="0">
                <a:solidFill>
                  <a:srgbClr val="FF0000"/>
                </a:solidFill>
              </a:rPr>
              <a:t>23.11. </a:t>
            </a:r>
            <a:r>
              <a:rPr lang="hr-HR" sz="2400" b="1" dirty="0">
                <a:solidFill>
                  <a:srgbClr val="FF0000"/>
                </a:solidFill>
              </a:rPr>
              <a:t>2019</a:t>
            </a:r>
          </a:p>
          <a:p>
            <a:pPr algn="ctr"/>
            <a:r>
              <a:rPr lang="hr-HR" sz="2400" b="1" dirty="0">
                <a:solidFill>
                  <a:srgbClr val="FF0000"/>
                </a:solidFill>
              </a:rPr>
              <a:t>9.00 – </a:t>
            </a:r>
            <a:r>
              <a:rPr lang="hr-HR" sz="2400" b="1" dirty="0" smtClean="0">
                <a:solidFill>
                  <a:srgbClr val="FF0000"/>
                </a:solidFill>
              </a:rPr>
              <a:t>13.00</a:t>
            </a:r>
          </a:p>
          <a:p>
            <a:pPr algn="ctr"/>
            <a:endParaRPr lang="hr-H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Oprema: </a:t>
            </a:r>
            <a:r>
              <a:rPr lang="hr-HR" sz="2400" b="1" dirty="0" smtClean="0">
                <a:solidFill>
                  <a:srgbClr val="FF0000"/>
                </a:solidFill>
              </a:rPr>
              <a:t>RUKAVICE I ČIZME </a:t>
            </a:r>
          </a:p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(alat ako nemate bit će na lokaciji)</a:t>
            </a:r>
            <a:endParaRPr lang="hr-HR" sz="2400" b="1" dirty="0">
              <a:solidFill>
                <a:srgbClr val="FF0000"/>
              </a:solidFill>
            </a:endParaRPr>
          </a:p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Prijavite svoj dolazak na:</a:t>
            </a:r>
          </a:p>
          <a:p>
            <a:pPr algn="ctr"/>
            <a:endParaRPr lang="hr-HR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hlinkClick r:id="rId2"/>
              </a:rPr>
              <a:t>danikolektivnesadnje.zagreb@gmail.com</a:t>
            </a:r>
            <a:endParaRPr lang="hr-HR" sz="2400" dirty="0" smtClean="0"/>
          </a:p>
          <a:p>
            <a:pPr algn="ctr"/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80" y="5048631"/>
            <a:ext cx="3855720" cy="17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151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Lokacija za sadnju Hrasta Lužnjaka HRVATSKE ŠUME – Velika Gorica</vt:lpstr>
      <vt:lpstr>GEO LOKACIJA</vt:lpstr>
      <vt:lpstr>POVEDITE SVOJE PRIJATELJE I OBITELJ NA LIJEPO DRUŽENJE, AKTIVNOST I UČENJE O ŠUMI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Lokacija za sadnju Hrasta Lužnjaka HRVATSKE ŠUME – Velika Gorica</dc:title>
  <dc:creator>SchoG</dc:creator>
  <cp:lastModifiedBy>SchoG</cp:lastModifiedBy>
  <cp:revision>9</cp:revision>
  <dcterms:created xsi:type="dcterms:W3CDTF">2019-10-11T09:40:35Z</dcterms:created>
  <dcterms:modified xsi:type="dcterms:W3CDTF">2019-11-06T18:20:32Z</dcterms:modified>
</cp:coreProperties>
</file>